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  <p:sldMasterId id="2147483912" r:id="rId3"/>
    <p:sldMasterId id="2147483924" r:id="rId4"/>
  </p:sldMasterIdLst>
  <p:notesMasterIdLst>
    <p:notesMasterId r:id="rId14"/>
  </p:notesMasterIdLst>
  <p:sldIdLst>
    <p:sldId id="319" r:id="rId5"/>
    <p:sldId id="307" r:id="rId6"/>
    <p:sldId id="324" r:id="rId7"/>
    <p:sldId id="325" r:id="rId8"/>
    <p:sldId id="320" r:id="rId9"/>
    <p:sldId id="317" r:id="rId10"/>
    <p:sldId id="297" r:id="rId11"/>
    <p:sldId id="321" r:id="rId12"/>
    <p:sldId id="322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94687" autoAdjust="0"/>
  </p:normalViewPr>
  <p:slideViewPr>
    <p:cSldViewPr>
      <p:cViewPr varScale="1">
        <p:scale>
          <a:sx n="81" d="100"/>
          <a:sy n="81" d="100"/>
        </p:scale>
        <p:origin x="-7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76A0E-76E7-4173-B445-C6C200E80F93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46619-DFDC-4A7C-B23B-4F6A1B3D6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9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vk.com/club8789056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250825" y="3213100"/>
            <a:ext cx="2303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Узнай свой </a:t>
            </a:r>
            <a:r>
              <a:rPr lang="ru-RU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сахар,холестерин</a:t>
            </a:r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250825" y="5884863"/>
            <a:ext cx="34575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Мой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девиз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всего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три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слова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:"</a:t>
            </a: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Заниматься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спортом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клево</a:t>
            </a:r>
            <a:r>
              <a:rPr lang="ru-RU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»</a:t>
            </a:r>
            <a:r>
              <a:rPr lang="ru-R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!</a:t>
            </a:r>
          </a:p>
        </p:txBody>
      </p:sp>
      <p:pic>
        <p:nvPicPr>
          <p:cNvPr id="3076" name="Picture 39" descr="09199b619de944993897ba247d33c4d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549275"/>
            <a:ext cx="208756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88" name="Rectangle 44"/>
          <p:cNvSpPr>
            <a:spLocks noChangeArrowheads="1"/>
          </p:cNvSpPr>
          <p:nvPr/>
        </p:nvSpPr>
        <p:spPr bwMode="auto">
          <a:xfrm>
            <a:off x="250825" y="188913"/>
            <a:ext cx="5260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Прежде чем курить и пить лучше жизнь сперва прожить!</a:t>
            </a:r>
          </a:p>
        </p:txBody>
      </p:sp>
      <p:pic>
        <p:nvPicPr>
          <p:cNvPr id="3078" name="Picture 45" descr="рисунок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636838"/>
            <a:ext cx="338455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7" descr="diabet14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379538"/>
            <a:ext cx="20891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8" descr="MTAyNHg3Njg,14502887_145029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5084763"/>
            <a:ext cx="255587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49" descr="060912_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57625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51" descr="Balanced-die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6075" y="0"/>
            <a:ext cx="24479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98" name="Rectangle 54"/>
          <p:cNvSpPr>
            <a:spLocks noChangeArrowheads="1"/>
          </p:cNvSpPr>
          <p:nvPr/>
        </p:nvSpPr>
        <p:spPr bwMode="auto">
          <a:xfrm>
            <a:off x="6572250" y="4143375"/>
            <a:ext cx="1871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Измерь свое давление,</a:t>
            </a:r>
          </a:p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проверь ЭКГ</a:t>
            </a:r>
          </a:p>
        </p:txBody>
      </p:sp>
      <p:pic>
        <p:nvPicPr>
          <p:cNvPr id="3084" name="Picture 57" descr="р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2205038"/>
            <a:ext cx="262731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04" name="Rectangle 60"/>
          <p:cNvSpPr>
            <a:spLocks noChangeArrowheads="1"/>
          </p:cNvSpPr>
          <p:nvPr/>
        </p:nvSpPr>
        <p:spPr bwMode="auto">
          <a:xfrm>
            <a:off x="4787900" y="1412875"/>
            <a:ext cx="172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Я выбираю жизнь!</a:t>
            </a:r>
          </a:p>
        </p:txBody>
      </p:sp>
      <p:sp>
        <p:nvSpPr>
          <p:cNvPr id="31805" name="Rectangle 61"/>
          <p:cNvSpPr>
            <a:spLocks noChangeArrowheads="1"/>
          </p:cNvSpPr>
          <p:nvPr/>
        </p:nvSpPr>
        <p:spPr bwMode="auto">
          <a:xfrm>
            <a:off x="5364163" y="260350"/>
            <a:ext cx="11699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Мы то, что мы едим</a:t>
            </a: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3087" name="Rectangle 62"/>
          <p:cNvSpPr>
            <a:spLocks noChangeArrowheads="1"/>
          </p:cNvSpPr>
          <p:nvPr/>
        </p:nvSpPr>
        <p:spPr bwMode="auto">
          <a:xfrm>
            <a:off x="3059113" y="5153025"/>
            <a:ext cx="28082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b="1">
                <a:solidFill>
                  <a:srgbClr val="0000FF"/>
                </a:solidFill>
              </a:rPr>
              <a:t>«</a:t>
            </a:r>
            <a:r>
              <a:rPr lang="ru-RU" sz="1200" b="1"/>
              <a:t>Министерство здравоохранения Республики Калмыкия</a:t>
            </a:r>
          </a:p>
          <a:p>
            <a:pPr algn="ctr"/>
            <a:r>
              <a:rPr lang="ru-RU" sz="1600" b="1"/>
              <a:t>БУ РК «РЦСВМП </a:t>
            </a:r>
            <a:r>
              <a:rPr lang="ru-RU" b="1"/>
              <a:t>№2</a:t>
            </a:r>
            <a:r>
              <a:rPr lang="ru-RU" sz="1600" b="1"/>
              <a:t> «Сулда» </a:t>
            </a:r>
            <a:endParaRPr lang="ru-RU" sz="1600"/>
          </a:p>
          <a:p>
            <a:pPr algn="ctr"/>
            <a:r>
              <a:rPr lang="ru-RU" sz="1600" b="1"/>
              <a:t>Центр медицинской профилактики</a:t>
            </a:r>
            <a:r>
              <a:rPr lang="ru-RU" sz="16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8976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2015-2016</a:t>
            </a:r>
            <a:r>
              <a:rPr lang="ru-RU" sz="2800" dirty="0" smtClean="0">
                <a:solidFill>
                  <a:srgbClr val="00B050"/>
                </a:solidFill>
              </a:rPr>
              <a:t>гг</a:t>
            </a:r>
            <a:r>
              <a:rPr lang="ru-RU" sz="2800" dirty="0" smtClean="0">
                <a:solidFill>
                  <a:srgbClr val="FF0000"/>
                </a:solidFill>
              </a:rPr>
              <a:t> -  </a:t>
            </a:r>
            <a:r>
              <a:rPr lang="ru-RU" sz="4000" dirty="0" err="1" smtClean="0">
                <a:solidFill>
                  <a:srgbClr val="FF0000"/>
                </a:solidFill>
              </a:rPr>
              <a:t>ГОДы</a:t>
            </a:r>
            <a:r>
              <a:rPr lang="ru-RU" sz="4000" dirty="0" smtClean="0">
                <a:solidFill>
                  <a:srgbClr val="FF0000"/>
                </a:solidFill>
              </a:rPr>
              <a:t> борьбы с сердечно-сосудистыми заболеваниями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                     </a:t>
            </a:r>
            <a:r>
              <a:rPr lang="ru-RU" sz="2000" dirty="0" smtClean="0">
                <a:solidFill>
                  <a:srgbClr val="00B0F0"/>
                </a:solidFill>
              </a:rPr>
              <a:t>Лозунг : «Береги свое сердце!</a:t>
            </a:r>
            <a:r>
              <a:rPr lang="ru-RU" sz="2000" dirty="0" smtClean="0">
                <a:solidFill>
                  <a:srgbClr val="FF0000"/>
                </a:solidFill>
              </a:rPr>
              <a:t>»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endParaRPr lang="ru-RU" sz="1600" dirty="0"/>
          </a:p>
        </p:txBody>
      </p:sp>
      <p:pic>
        <p:nvPicPr>
          <p:cNvPr id="4" name="Содержимое 3" descr="http://a.bimg.dk/node-images/129/5/460x307-c/5129335-plus---kolestero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524000"/>
            <a:ext cx="312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" y="2133600"/>
            <a:ext cx="701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Центр медицинской профилактики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Центр Здоровье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БУРК «РЦСВМП №2 «</a:t>
            </a:r>
            <a:r>
              <a:rPr lang="ru-RU" dirty="0" err="1" smtClean="0">
                <a:solidFill>
                  <a:srgbClr val="FF0000"/>
                </a:solidFill>
              </a:rPr>
              <a:t>Сулда№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рекомендуют:</a:t>
            </a:r>
          </a:p>
          <a:p>
            <a:r>
              <a:rPr lang="ru-RU" sz="2400" dirty="0" smtClean="0"/>
              <a:t>Измеряйте свое АД! </a:t>
            </a:r>
          </a:p>
          <a:p>
            <a:r>
              <a:rPr lang="ru-RU" sz="2400" dirty="0" smtClean="0"/>
              <a:t>Следите за своим весом, показателями  сахара и холестерина в крови!!</a:t>
            </a:r>
          </a:p>
          <a:p>
            <a:r>
              <a:rPr lang="ru-RU" sz="2400" dirty="0" smtClean="0"/>
              <a:t>                               Больше двигайтесь!</a:t>
            </a:r>
          </a:p>
          <a:p>
            <a:r>
              <a:rPr lang="ru-RU" sz="2400" dirty="0" smtClean="0"/>
              <a:t>                                    Правильно питайтесь!</a:t>
            </a:r>
          </a:p>
          <a:p>
            <a:r>
              <a:rPr lang="ru-RU" sz="2400" dirty="0" smtClean="0"/>
              <a:t>                            Откажитесь от курения, не            злоупотребляйте алкоголем!</a:t>
            </a:r>
          </a:p>
        </p:txBody>
      </p:sp>
      <p:pic>
        <p:nvPicPr>
          <p:cNvPr id="7" name="Picture 2" descr="C:\Users\мп\Documents\зож  коллаж\111395303_byt__zdorovy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361">
            <a:off x="331864" y="4300637"/>
            <a:ext cx="1489318" cy="1217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58515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</a:t>
            </a:r>
            <a:r>
              <a:rPr lang="ru-RU" sz="4000" b="1" dirty="0" smtClean="0">
                <a:solidFill>
                  <a:srgbClr val="FF0000"/>
                </a:solidFill>
              </a:rPr>
              <a:t>Что надо знать об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инсульте!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371600"/>
            <a:ext cx="8915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Симптомы инсульта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800" b="1" dirty="0" smtClean="0"/>
              <a:t>Асимметрия лица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800" b="1" dirty="0" smtClean="0"/>
              <a:t>Односторонняя мышечная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800" b="1" dirty="0" smtClean="0"/>
              <a:t>слабость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800" b="1" dirty="0" smtClean="0"/>
              <a:t>Нарушение речи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800" b="1" dirty="0" smtClean="0"/>
              <a:t>Внезапность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4648200"/>
            <a:ext cx="8305800" cy="21544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Если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имеются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хотя бы два из указанных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симптома,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 взирая ни на какие отговоры со стороны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больного,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срочно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вызывайте скорую помощь для госпитализации!!!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haroni" pitchFamily="2" charset="-79"/>
              </a:rPr>
              <a:t> Запомните! –Чем раньше будет оказана медицинская помощь, тем меньше осложнений!</a:t>
            </a:r>
            <a:r>
              <a:rPr lang="ru-RU" sz="2000" b="1" i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Ваше здоровье в ваших руках!</a:t>
            </a:r>
            <a:r>
              <a:rPr lang="ru-RU" sz="2000" dirty="0" smtClean="0"/>
              <a:t> </a:t>
            </a:r>
          </a:p>
          <a:p>
            <a:r>
              <a:rPr lang="ru-RU" sz="1400" b="1" dirty="0" smtClean="0"/>
              <a:t>Министерство здравоохранения Республики Калмыкия. </a:t>
            </a:r>
          </a:p>
          <a:p>
            <a:r>
              <a:rPr lang="ru-RU" sz="1400" b="1" dirty="0" smtClean="0"/>
              <a:t>Центр медицинской профилактики  БУ РК «РЦСВМП №2 «Сулда»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32004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Профилактика инсульта!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>
            <a:normAutofit fontScale="250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 нужно делать, чтобы предотвратить инсульт ?</a:t>
            </a:r>
            <a:endParaRPr lang="ru-RU" sz="60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endParaRPr lang="ru-RU" sz="11200" b="1" dirty="0" smtClean="0">
              <a:cs typeface="Aharoni" pitchFamily="2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11200" b="1" dirty="0" smtClean="0">
                <a:cs typeface="Aharoni" pitchFamily="2" charset="-79"/>
              </a:rPr>
              <a:t>1.Контролировать уровень артериального давления.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11200" dirty="0" smtClean="0">
                <a:cs typeface="Aharoni" pitchFamily="2" charset="-79"/>
              </a:rPr>
              <a:t>Артериальное давление должно быть </a:t>
            </a:r>
            <a:r>
              <a:rPr lang="ru-RU" sz="11200" b="1" dirty="0" smtClean="0">
                <a:cs typeface="Aharoni" pitchFamily="2" charset="-79"/>
              </a:rPr>
              <a:t>&lt; 140/90 </a:t>
            </a:r>
            <a:r>
              <a:rPr lang="ru-RU" sz="7200" b="1" dirty="0" smtClean="0">
                <a:cs typeface="Aharoni" pitchFamily="2" charset="-79"/>
              </a:rPr>
              <a:t>мм </a:t>
            </a:r>
            <a:r>
              <a:rPr lang="ru-RU" sz="7200" b="1" dirty="0" err="1" smtClean="0">
                <a:cs typeface="Aharoni" pitchFamily="2" charset="-79"/>
              </a:rPr>
              <a:t>рт.ст</a:t>
            </a:r>
            <a:r>
              <a:rPr lang="ru-RU" sz="7200" b="1" dirty="0" smtClean="0">
                <a:cs typeface="Aharoni" pitchFamily="2" charset="-79"/>
              </a:rPr>
              <a:t>.</a:t>
            </a:r>
            <a:r>
              <a:rPr lang="ru-RU" sz="7200" dirty="0" smtClean="0">
                <a:cs typeface="Aharoni" pitchFamily="2" charset="-79"/>
              </a:rPr>
              <a:t>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1200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haroni" pitchFamily="2" charset="-79"/>
              </a:rPr>
              <a:t>Соблюдать здоровую диету</a:t>
            </a:r>
            <a:r>
              <a:rPr lang="ru-RU" sz="112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haroni" pitchFamily="2" charset="-79"/>
              </a:rPr>
              <a:t>, </a:t>
            </a:r>
            <a:r>
              <a:rPr lang="ru-RU" sz="11200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haroni" pitchFamily="2" charset="-79"/>
              </a:rPr>
              <a:t>богатую овощами и фруктами( не менее 400г в день) и маложирными </a:t>
            </a:r>
            <a:r>
              <a:rPr lang="ru-RU" sz="11200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продуктами с ограничением потребления жиров, алкоголя, сладостей и соли</a:t>
            </a:r>
            <a:r>
              <a:rPr lang="ru-RU" sz="112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12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Повышать физическую активность </a:t>
            </a:r>
            <a:r>
              <a:rPr lang="ru-RU" sz="112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12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нагрузки не менее 30 минут в день.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12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Регулярно принимать назначенные вам лекарства.</a:t>
            </a:r>
            <a:endParaRPr lang="ru-RU" sz="1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.Поддерживать нормальный вес</a:t>
            </a:r>
            <a:r>
              <a:rPr lang="ru-RU" sz="112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индекс массы тела </a:t>
            </a:r>
            <a:r>
              <a:rPr lang="ru-RU" sz="11200" b="1" dirty="0" err="1" smtClean="0"/>
              <a:t>ИМТ=</a:t>
            </a:r>
            <a:r>
              <a:rPr lang="ru-RU" sz="11200" b="1" u="sng" dirty="0" err="1" smtClean="0"/>
              <a:t>вес</a:t>
            </a:r>
            <a:r>
              <a:rPr lang="ru-RU" sz="11200" b="1" u="sng" dirty="0" smtClean="0"/>
              <a:t> (кг) : </a:t>
            </a:r>
            <a:r>
              <a:rPr lang="ru-RU" sz="11200" b="1" dirty="0" smtClean="0"/>
              <a:t>рост (м)²</a:t>
            </a:r>
            <a:r>
              <a:rPr lang="ru-RU" sz="112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должен быть в пределах 18,5 – 24,9 кг/м</a:t>
            </a:r>
            <a:r>
              <a:rPr lang="ru-RU" sz="11200" baseline="30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11200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haroni" pitchFamily="2" charset="-79"/>
              </a:rPr>
              <a:t>.         Не курить!     </a:t>
            </a:r>
            <a:endParaRPr lang="ru-RU" sz="11200" b="1" i="1" dirty="0" smtClean="0"/>
          </a:p>
          <a:p>
            <a:pPr algn="ctr">
              <a:buNone/>
            </a:pPr>
            <a:r>
              <a:rPr lang="ru-RU" sz="11200" b="1" dirty="0" smtClean="0">
                <a:solidFill>
                  <a:srgbClr val="FF0000"/>
                </a:solidFill>
              </a:rPr>
              <a:t>Ваше здоровье в ваших руках!</a:t>
            </a:r>
            <a:r>
              <a:rPr lang="ru-RU" sz="11200" dirty="0" smtClean="0"/>
              <a:t>  </a:t>
            </a:r>
          </a:p>
          <a:p>
            <a:pPr algn="ctr">
              <a:buNone/>
            </a:pPr>
            <a:r>
              <a:rPr lang="ru-RU" sz="5600" dirty="0" smtClean="0"/>
              <a:t> </a:t>
            </a:r>
            <a:r>
              <a:rPr lang="ru-RU" sz="5600" b="1" dirty="0" smtClean="0"/>
              <a:t>Министерство здравоохранения Республики Калмыкия. Центр медицинской профилактики  БУ РК «РЦСВМП №2 «Сулда»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Picture 24" descr="colnze-zoj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sz="2200" dirty="0" smtClean="0">
                <a:solidFill>
                  <a:srgbClr val="00B050"/>
                </a:solidFill>
              </a:rPr>
              <a:t>2016г</a:t>
            </a:r>
            <a:r>
              <a:rPr lang="ru-RU" sz="2200" dirty="0" smtClean="0">
                <a:solidFill>
                  <a:srgbClr val="FF0000"/>
                </a:solidFill>
              </a:rPr>
              <a:t> -  ГОД борьбы с сердечно-сосудистыми заболеваниями</a:t>
            </a:r>
            <a:r>
              <a:rPr lang="ru-RU" sz="2200" dirty="0" smtClean="0">
                <a:solidFill>
                  <a:srgbClr val="00B0F0"/>
                </a:solidFill>
              </a:rPr>
              <a:t>              </a:t>
            </a:r>
            <a:r>
              <a:rPr lang="ru-RU" sz="1800" dirty="0" smtClean="0">
                <a:solidFill>
                  <a:srgbClr val="00B0F0"/>
                </a:solidFill>
              </a:rPr>
              <a:t/>
            </a:r>
            <a:br>
              <a:rPr lang="ru-RU" sz="1800" dirty="0" smtClean="0">
                <a:solidFill>
                  <a:srgbClr val="00B0F0"/>
                </a:solidFill>
              </a:rPr>
            </a:br>
            <a:r>
              <a:rPr lang="ru-RU" sz="1800" dirty="0" smtClean="0">
                <a:solidFill>
                  <a:srgbClr val="00B0F0"/>
                </a:solidFill>
              </a:rPr>
              <a:t>                                </a:t>
            </a:r>
            <a:r>
              <a:rPr lang="ru-RU" dirty="0" smtClean="0">
                <a:solidFill>
                  <a:srgbClr val="00B0F0"/>
                </a:solidFill>
              </a:rPr>
              <a:t>Береги свое сердце!</a:t>
            </a:r>
            <a:endParaRPr lang="ru-RU" dirty="0"/>
          </a:p>
        </p:txBody>
      </p:sp>
      <p:pic>
        <p:nvPicPr>
          <p:cNvPr id="5" name="Рисунок 4" descr="540450_20120821113113-440x24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495800" y="1524000"/>
            <a:ext cx="3400425" cy="1295400"/>
          </a:xfrm>
          <a:prstGeom prst="rect">
            <a:avLst/>
          </a:prstGeom>
        </p:spPr>
      </p:pic>
      <p:pic>
        <p:nvPicPr>
          <p:cNvPr id="6" name="Picture 3" descr="C:\Users\1\Desktop\slaid_nii_пикс_апрель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886200" cy="2819400"/>
          </a:xfrm>
          <a:prstGeom prst="rect">
            <a:avLst/>
          </a:prstGeom>
          <a:noFill/>
        </p:spPr>
      </p:pic>
      <p:pic>
        <p:nvPicPr>
          <p:cNvPr id="8" name="Picture 2" descr="C:\Users\1\Desktop\slaid_nii_пикс_апрель_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962400" cy="2362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19600" y="2819400"/>
            <a:ext cx="396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Центр медицинской профилактики  </a:t>
            </a:r>
          </a:p>
          <a:p>
            <a:r>
              <a:rPr lang="ru-RU" dirty="0" smtClean="0"/>
              <a:t> БУРК «РЦСВМП №2 «</a:t>
            </a:r>
            <a:r>
              <a:rPr lang="ru-RU" dirty="0" err="1" smtClean="0"/>
              <a:t>Сулда№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рекомендует:</a:t>
            </a:r>
          </a:p>
          <a:p>
            <a:r>
              <a:rPr lang="ru-RU" sz="2000" b="1" dirty="0" smtClean="0"/>
              <a:t>                Измеряйте свое АД! </a:t>
            </a:r>
          </a:p>
          <a:p>
            <a:r>
              <a:rPr lang="ru-RU" sz="2000" b="1" dirty="0" smtClean="0"/>
              <a:t>           Следите за своим весом,                       показателями  сахара и холестерина          в крови!!</a:t>
            </a:r>
          </a:p>
          <a:p>
            <a:r>
              <a:rPr lang="ru-RU" sz="2000" b="1" dirty="0" smtClean="0"/>
              <a:t>           Больше двигайтесь!</a:t>
            </a:r>
          </a:p>
          <a:p>
            <a:r>
              <a:rPr lang="ru-RU" sz="2000" b="1" dirty="0" smtClean="0"/>
              <a:t>                Правильно питайтесь!</a:t>
            </a:r>
          </a:p>
          <a:p>
            <a:r>
              <a:rPr lang="ru-RU" sz="2000" b="1" dirty="0" smtClean="0"/>
              <a:t>       Откажитесь от курения! </a:t>
            </a:r>
          </a:p>
          <a:p>
            <a:r>
              <a:rPr lang="ru-RU" sz="2000" b="1" dirty="0" smtClean="0"/>
              <a:t>Не  злоупотребляйте алкоголем!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colnze-zoj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773238"/>
            <a:ext cx="30781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7" descr="DSC_0499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83307" flipH="1">
            <a:off x="179388" y="4797425"/>
            <a:ext cx="298767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8" descr="3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205038"/>
            <a:ext cx="2700337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1" descr="0_35cde_ef52a063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024188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4" descr="8wCP4SJ4Vj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4365625"/>
            <a:ext cx="273685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9" descr="122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4700588"/>
            <a:ext cx="32766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67" descr="http://im3-tub-ru.yandex.net/i?id=5006cd0437a8485a2c467b7ad3de224d-55-144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2276475"/>
            <a:ext cx="28797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4" descr="f87626da1af872aefb5bee1cde68704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325" y="0"/>
            <a:ext cx="298767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45"/>
          <p:cNvSpPr>
            <a:spLocks noChangeArrowheads="1"/>
          </p:cNvSpPr>
          <p:nvPr/>
        </p:nvSpPr>
        <p:spPr bwMode="auto">
          <a:xfrm>
            <a:off x="3132138" y="-9525"/>
            <a:ext cx="29527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b="1">
                <a:solidFill>
                  <a:srgbClr val="FF0000"/>
                </a:solidFill>
              </a:rPr>
              <a:t>Министерство здравоохранения Республики Калмыкия</a:t>
            </a:r>
          </a:p>
          <a:p>
            <a:pPr algn="ctr"/>
            <a:r>
              <a:rPr lang="ru-RU" sz="1600" b="1">
                <a:solidFill>
                  <a:srgbClr val="FF0000"/>
                </a:solidFill>
              </a:rPr>
              <a:t>БУ РК «РЦСВМП </a:t>
            </a:r>
            <a:r>
              <a:rPr lang="ru-RU" b="1">
                <a:solidFill>
                  <a:srgbClr val="FF0000"/>
                </a:solidFill>
              </a:rPr>
              <a:t>№2</a:t>
            </a:r>
            <a:r>
              <a:rPr lang="ru-RU" sz="1600" b="1">
                <a:solidFill>
                  <a:srgbClr val="FF0000"/>
                </a:solidFill>
              </a:rPr>
              <a:t> «Сулда» </a:t>
            </a:r>
            <a:endParaRPr lang="ru-RU" sz="1600">
              <a:solidFill>
                <a:srgbClr val="FF0000"/>
              </a:solidFill>
            </a:endParaRPr>
          </a:p>
          <a:p>
            <a:pPr algn="ctr"/>
            <a:r>
              <a:rPr lang="ru-RU" sz="1600" b="1">
                <a:solidFill>
                  <a:srgbClr val="FF0000"/>
                </a:solidFill>
              </a:rPr>
              <a:t>Центр медицинской профилактики</a:t>
            </a:r>
            <a:r>
              <a:rPr lang="ru-RU" sz="16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Министерство здравоохранения Республики Калмыкия.</a:t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2800" dirty="0" smtClean="0">
                <a:solidFill>
                  <a:srgbClr val="FF0000"/>
                </a:solidFill>
              </a:rPr>
              <a:t> Вместе  за здоровый образ жизни»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мп\Documents\зож  коллаж\211_l0000624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п\Documents\зож  коллаж\colnze-zoj_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33800"/>
            <a:ext cx="28194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коллаж зож\f87626da1af872aefb5bee1cde68704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47800"/>
            <a:ext cx="3276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мп\Documents\зож  коллаж\p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038600"/>
            <a:ext cx="1809750" cy="2057400"/>
          </a:xfrm>
          <a:prstGeom prst="rect">
            <a:avLst/>
          </a:prstGeom>
          <a:noFill/>
        </p:spPr>
      </p:pic>
      <p:pic>
        <p:nvPicPr>
          <p:cNvPr id="7" name="Picture 2" descr="C:\Users\мп\Documents\зож  коллаж\внеклассно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505200"/>
            <a:ext cx="29718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Министерство здравоохранения Республики Калмыкия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«</a:t>
            </a:r>
            <a:r>
              <a:rPr lang="ru-RU" sz="2400" dirty="0" smtClean="0">
                <a:solidFill>
                  <a:srgbClr val="0070C0"/>
                </a:solidFill>
              </a:rPr>
              <a:t>Центр медицинской профилактики»                </a:t>
            </a: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ru-RU" sz="2400" dirty="0" smtClean="0">
                <a:solidFill>
                  <a:srgbClr val="FF0000"/>
                </a:solidFill>
                <a:hlinkClick r:id="rId2"/>
              </a:rPr>
              <a:t>://</a:t>
            </a:r>
            <a:r>
              <a:rPr lang="en-US" sz="2400" dirty="0" err="1" smtClean="0">
                <a:solidFill>
                  <a:srgbClr val="FF0000"/>
                </a:solidFill>
                <a:hlinkClick r:id="rId2"/>
              </a:rPr>
              <a:t>vk</a:t>
            </a:r>
            <a:r>
              <a:rPr lang="ru-RU" sz="2400" dirty="0" smtClean="0">
                <a:solidFill>
                  <a:srgbClr val="FF0000"/>
                </a:solidFill>
                <a:hlinkClick r:id="rId2"/>
              </a:rPr>
              <a:t>.</a:t>
            </a: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com</a:t>
            </a:r>
            <a:r>
              <a:rPr lang="ru-RU" sz="2400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club</a:t>
            </a:r>
            <a:r>
              <a:rPr lang="ru-RU" sz="2400" dirty="0" smtClean="0">
                <a:solidFill>
                  <a:srgbClr val="FF0000"/>
                </a:solidFill>
                <a:hlinkClick r:id="rId2"/>
              </a:rPr>
              <a:t>87890565</a:t>
            </a:r>
            <a:r>
              <a:rPr lang="ru-RU" sz="2400" dirty="0" smtClean="0">
                <a:solidFill>
                  <a:srgbClr val="FF0000"/>
                </a:solidFill>
              </a:rPr>
              <a:t>      </a:t>
            </a:r>
            <a:r>
              <a:rPr lang="ru-RU" sz="1800" dirty="0" smtClean="0">
                <a:solidFill>
                  <a:srgbClr val="FF0000"/>
                </a:solidFill>
              </a:rPr>
              <a:t>группа в социальных сетях</a:t>
            </a:r>
          </a:p>
        </p:txBody>
      </p:sp>
      <p:pic>
        <p:nvPicPr>
          <p:cNvPr id="4" name="Picture 1" descr="x-S3NwNvr_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554163"/>
            <a:ext cx="71627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мп\Desktop\IMG_20150217_1134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мп\Desktop\IMG_20150217_1131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8229599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960</TotalTime>
  <Words>293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Трек</vt:lpstr>
      <vt:lpstr>Тема Office</vt:lpstr>
      <vt:lpstr>Начальная</vt:lpstr>
      <vt:lpstr>Открытая</vt:lpstr>
      <vt:lpstr>Презентация PowerPoint</vt:lpstr>
      <vt:lpstr>2015-2016гг -  ГОДы борьбы с сердечно-сосудистыми заболеваниями                                   Лозунг : «Береги свое сердце!» </vt:lpstr>
      <vt:lpstr>Презентация PowerPoint</vt:lpstr>
      <vt:lpstr>Профилактика инсульта!</vt:lpstr>
      <vt:lpstr> 2016г -  ГОД борьбы с сердечно-сосудистыми заболеваниями                                               Береги свое сердце!</vt:lpstr>
      <vt:lpstr>Презентация PowerPoint</vt:lpstr>
      <vt:lpstr>Министерство здравоохранения Республики Калмыкия. « Вместе  за здоровый образ жизни»</vt:lpstr>
      <vt:lpstr>Министерство здравоохранения Республики Калмыкия  «Центр медицинской профилактики»                http://vk.com/club87890565      группа в социальных сетях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взаимодействии и координации  Центра медицинской профилактики с Центрами здоровья, кабинетами медицинской профилактики ЛПУ РК по укреплению здоровья и профилактике НИЗ  за 1 квартал 2013г(сравнение с 1 кварталом 2012г</dc:title>
  <dc:creator>мп</dc:creator>
  <cp:lastModifiedBy>berns robert</cp:lastModifiedBy>
  <cp:revision>62</cp:revision>
  <dcterms:created xsi:type="dcterms:W3CDTF">2013-05-29T08:56:54Z</dcterms:created>
  <dcterms:modified xsi:type="dcterms:W3CDTF">2016-06-29T12:50:54Z</dcterms:modified>
</cp:coreProperties>
</file>